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606" r:id="rId2"/>
    <p:sldId id="382" r:id="rId3"/>
    <p:sldId id="371" r:id="rId4"/>
    <p:sldId id="489" r:id="rId5"/>
    <p:sldId id="562" r:id="rId6"/>
    <p:sldId id="490" r:id="rId7"/>
    <p:sldId id="564" r:id="rId8"/>
    <p:sldId id="565" r:id="rId9"/>
    <p:sldId id="491" r:id="rId10"/>
    <p:sldId id="566" r:id="rId11"/>
    <p:sldId id="567" r:id="rId12"/>
    <p:sldId id="568" r:id="rId13"/>
    <p:sldId id="570" r:id="rId14"/>
    <p:sldId id="571" r:id="rId15"/>
    <p:sldId id="507" r:id="rId16"/>
    <p:sldId id="508" r:id="rId17"/>
    <p:sldId id="501" r:id="rId18"/>
    <p:sldId id="592" r:id="rId19"/>
    <p:sldId id="593" r:id="rId20"/>
    <p:sldId id="597" r:id="rId21"/>
    <p:sldId id="594" r:id="rId22"/>
    <p:sldId id="573" r:id="rId23"/>
    <p:sldId id="595" r:id="rId24"/>
    <p:sldId id="596" r:id="rId25"/>
    <p:sldId id="603" r:id="rId26"/>
    <p:sldId id="605" r:id="rId27"/>
    <p:sldId id="600" r:id="rId28"/>
    <p:sldId id="601" r:id="rId29"/>
    <p:sldId id="599" r:id="rId30"/>
    <p:sldId id="576" r:id="rId31"/>
    <p:sldId id="575" r:id="rId32"/>
    <p:sldId id="577" r:id="rId33"/>
    <p:sldId id="578" r:id="rId34"/>
    <p:sldId id="582" r:id="rId35"/>
    <p:sldId id="579" r:id="rId36"/>
    <p:sldId id="583" r:id="rId37"/>
    <p:sldId id="584" r:id="rId38"/>
    <p:sldId id="585" r:id="rId39"/>
    <p:sldId id="586" r:id="rId40"/>
    <p:sldId id="602" r:id="rId41"/>
    <p:sldId id="487" r:id="rId42"/>
    <p:sldId id="604" r:id="rId43"/>
    <p:sldId id="411" r:id="rId44"/>
  </p:sldIdLst>
  <p:sldSz cx="9144000" cy="5143500" type="screen16x9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CC727"/>
    <a:srgbClr val="CC0099"/>
    <a:srgbClr val="3AE731"/>
    <a:srgbClr val="F68B32"/>
    <a:srgbClr val="F96841"/>
    <a:srgbClr val="0CC43C"/>
    <a:srgbClr val="008000"/>
    <a:srgbClr val="24CA40"/>
    <a:srgbClr val="8C2FB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643" autoAdjust="0"/>
    <p:restoredTop sz="93250" autoAdjust="0"/>
  </p:normalViewPr>
  <p:slideViewPr>
    <p:cSldViewPr>
      <p:cViewPr>
        <p:scale>
          <a:sx n="75" d="100"/>
          <a:sy n="75" d="100"/>
        </p:scale>
        <p:origin x="-420" y="-3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20E58-505A-4D85-B56F-8B4029475562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CAB7-4CC0-4A55-B518-9B187561A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406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B105B-47CB-4045-9AF3-8F3763B9EA98}" type="slidenum">
              <a:rPr lang="en-US"/>
              <a:pPr/>
              <a:t>15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B105B-47CB-4045-9AF3-8F3763B9EA98}" type="slidenum">
              <a:rPr lang="en-US"/>
              <a:pPr/>
              <a:t>16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585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133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32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952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374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144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345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805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037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673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407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E7991-2FAD-4FAD-91D0-F5406E83A19C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885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truo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71451"/>
            <a:ext cx="1330390" cy="987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676400" y="285750"/>
            <a:ext cx="7239000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PHÒNG GD&amp;ĐT  QUẬN LONG BIÊN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TRƯỜNG TIỂU HỌC ÁI MỘ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485900"/>
            <a:ext cx="9144000" cy="353173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TÊN PHÂN MÔN: </a:t>
            </a:r>
            <a:r>
              <a:rPr lang="en-US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Tập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làm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văn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BÀI, TIẾT, TUẦN: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26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TÊN BÀI: </a:t>
            </a:r>
            <a:r>
              <a:rPr lang="en-US" sz="2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Luyện</a:t>
            </a:r>
            <a:r>
              <a:rPr lang="en-US" sz="2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tập</a:t>
            </a:r>
            <a:r>
              <a:rPr lang="en-US" sz="2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xây</a:t>
            </a:r>
            <a:r>
              <a:rPr lang="en-US" sz="2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dựng</a:t>
            </a:r>
            <a:r>
              <a:rPr lang="en-US" sz="2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kết</a:t>
            </a:r>
            <a:r>
              <a:rPr lang="en-US" sz="2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bài</a:t>
            </a:r>
            <a:r>
              <a:rPr lang="en-US" sz="2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trong</a:t>
            </a:r>
            <a:r>
              <a:rPr lang="en-US" sz="2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2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bài</a:t>
            </a:r>
            <a:r>
              <a:rPr lang="en-US" sz="2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2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văn</a:t>
            </a:r>
            <a:r>
              <a:rPr lang="en-US" sz="2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endParaRPr lang="en-US" sz="29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miêt</a:t>
            </a:r>
            <a:r>
              <a:rPr lang="en-US" sz="2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2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tả</a:t>
            </a:r>
            <a:r>
              <a:rPr lang="en-US" sz="2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2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cây</a:t>
            </a:r>
            <a:r>
              <a:rPr lang="en-US" sz="2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2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cối</a:t>
            </a:r>
            <a:endParaRPr lang="en-US" sz="29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pPr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GV </a:t>
            </a:r>
            <a:r>
              <a:rPr lang="en-US" sz="3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Thực</a:t>
            </a: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hiện</a:t>
            </a: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: </a:t>
            </a:r>
            <a:r>
              <a:rPr lang="en-US" sz="3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Nguyễn</a:t>
            </a: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Thị</a:t>
            </a: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Thu </a:t>
            </a:r>
            <a:r>
              <a:rPr lang="en-US" sz="3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Lan</a:t>
            </a:r>
            <a:endParaRPr lang="en-US" sz="3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285750"/>
            <a:ext cx="807720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4200" smtClean="0">
                <a:latin typeface="+mj-lt"/>
              </a:rPr>
              <a:t>b) </a:t>
            </a:r>
            <a:r>
              <a:rPr lang="en-US" sz="4200"/>
              <a:t>Em rất thích cây phượng, </a:t>
            </a:r>
            <a:r>
              <a:rPr lang="en-US" sz="4200" smtClean="0"/>
              <a:t>vì</a:t>
            </a:r>
            <a:r>
              <a:rPr lang="en-US" sz="4200" smtClean="0">
                <a:latin typeface="+mj-lt"/>
              </a:rPr>
              <a:t> phượng chẳng những cho chúng em bóng mát để vui chơi mà còn làm tăng thêm vẻ đẹp của trường em. </a:t>
            </a:r>
            <a:r>
              <a:rPr lang="en-US" sz="4200" i="1" smtClean="0">
                <a:solidFill>
                  <a:srgbClr val="0000FF"/>
                </a:solidFill>
                <a:latin typeface="+mj-lt"/>
              </a:rPr>
              <a:t>(Đề bài : Tả cây phượng ở sân trường em.</a:t>
            </a:r>
            <a:r>
              <a:rPr lang="en-US" sz="4200" smtClean="0">
                <a:solidFill>
                  <a:srgbClr val="0000FF"/>
                </a:solidFill>
                <a:latin typeface="+mj-lt"/>
              </a:rPr>
              <a:t>)</a:t>
            </a:r>
            <a:endParaRPr lang="en-US" sz="4200" dirty="0">
              <a:solidFill>
                <a:srgbClr val="0000FF"/>
              </a:solidFill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438400" y="1047750"/>
            <a:ext cx="510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410200" y="1809750"/>
            <a:ext cx="3048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3400" y="2571750"/>
            <a:ext cx="213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3400" y="3333750"/>
            <a:ext cx="4038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0647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85800" y="1504950"/>
            <a:ext cx="7772400" cy="23622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=&gt; Nêu </a:t>
            </a:r>
            <a:r>
              <a:rPr lang="en-US" sz="44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được </a:t>
            </a:r>
            <a:r>
              <a:rPr lang="en-US" sz="4400" b="1">
                <a:solidFill>
                  <a:srgbClr val="FF0000"/>
                </a:solidFill>
                <a:latin typeface="+mj-lt"/>
                <a:cs typeface="Times New Roman" pitchFamily="18" charset="0"/>
              </a:rPr>
              <a:t>ích lợi </a:t>
            </a:r>
            <a:r>
              <a:rPr lang="en-US" sz="44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 cây và </a:t>
            </a:r>
            <a:r>
              <a:rPr lang="en-US" sz="4400" b="1">
                <a:solidFill>
                  <a:srgbClr val="FF0000"/>
                </a:solidFill>
                <a:latin typeface="+mj-lt"/>
                <a:cs typeface="Times New Roman" pitchFamily="18" charset="0"/>
              </a:rPr>
              <a:t>tình cảm </a:t>
            </a:r>
            <a:r>
              <a:rPr lang="en-US" sz="44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 người tả đối với </a:t>
            </a:r>
            <a:r>
              <a:rPr lang="en-US" sz="4400" b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cây.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84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loud Callout 5"/>
          <p:cNvSpPr/>
          <p:nvPr/>
        </p:nvSpPr>
        <p:spPr>
          <a:xfrm flipH="1">
            <a:off x="304800" y="285750"/>
            <a:ext cx="6096001" cy="4114800"/>
          </a:xfrm>
          <a:prstGeom prst="cloudCallout">
            <a:avLst>
              <a:gd name="adj1" fmla="val -82056"/>
              <a:gd name="adj2" fmla="val 560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2" y="741628"/>
            <a:ext cx="4518562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8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HP001 5Ha" pitchFamily="34" charset="-127"/>
              </a:rPr>
              <a:t>Có mấy cách kết bài trong bài văn miêu tả cây cối ?</a:t>
            </a:r>
            <a:endParaRPr lang="en-US" sz="480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507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3778934"/>
              </p:ext>
            </p:extLst>
          </p:nvPr>
        </p:nvGraphicFramePr>
        <p:xfrm>
          <a:off x="-12700" y="-2"/>
          <a:ext cx="9156699" cy="51435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08500"/>
                <a:gridCol w="4648199"/>
              </a:tblGrid>
              <a:tr h="1923839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solidFill>
                            <a:schemeClr val="tx1"/>
                          </a:solidFill>
                        </a:rPr>
                        <a:t>Kết</a:t>
                      </a:r>
                      <a:r>
                        <a:rPr lang="en-US" sz="4400" baseline="0" smtClean="0">
                          <a:solidFill>
                            <a:schemeClr val="tx1"/>
                          </a:solidFill>
                        </a:rPr>
                        <a:t> bài không </a:t>
                      </a:r>
                    </a:p>
                    <a:p>
                      <a:pPr algn="ctr"/>
                      <a:r>
                        <a:rPr lang="en-US" sz="4400" baseline="0" smtClean="0">
                          <a:solidFill>
                            <a:schemeClr val="tx1"/>
                          </a:solidFill>
                        </a:rPr>
                        <a:t>mở rộng</a:t>
                      </a:r>
                      <a:endParaRPr lang="en-US" sz="44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solidFill>
                            <a:schemeClr val="tx1"/>
                          </a:solidFill>
                        </a:rPr>
                        <a:t>Kết</a:t>
                      </a:r>
                      <a:r>
                        <a:rPr lang="en-US" sz="4400" baseline="0" smtClean="0">
                          <a:solidFill>
                            <a:schemeClr val="tx1"/>
                          </a:solidFill>
                        </a:rPr>
                        <a:t> bài mở rộng</a:t>
                      </a:r>
                      <a:endParaRPr lang="en-US" sz="4400" b="0" kern="120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966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smtClean="0"/>
                        <a:t>Nêu cảm nghĩ của người tả đối với cây.</a:t>
                      </a:r>
                      <a:endParaRPr lang="en-US" sz="4400" b="0" kern="120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smtClean="0"/>
                        <a:t>Nói lên được tình cảm, ích lợi, cảm nghĩ của người tả đối với cây.</a:t>
                      </a:r>
                      <a:endParaRPr lang="en-US" sz="4400" b="0" smtClean="0">
                        <a:latin typeface="+mj-lt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4378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6200" y="-19050"/>
            <a:ext cx="8534400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b="1" smtClean="0">
                <a:solidFill>
                  <a:srgbClr val="0000CC"/>
                </a:solidFill>
                <a:latin typeface="+mj-lt"/>
                <a:cs typeface="Arial" pitchFamily="34" charset="0"/>
              </a:rPr>
              <a:t>2. </a:t>
            </a:r>
            <a:r>
              <a:rPr lang="en-US" sz="4200" smtClean="0">
                <a:solidFill>
                  <a:srgbClr val="0000CC"/>
                </a:solidFill>
              </a:rPr>
              <a:t>Quan sát một số cây mà em yêu thích và cho biết :</a:t>
            </a:r>
          </a:p>
          <a:p>
            <a:pPr>
              <a:lnSpc>
                <a:spcPct val="130000"/>
              </a:lnSpc>
            </a:pPr>
            <a:r>
              <a:rPr lang="en-US" sz="4200" smtClean="0"/>
              <a:t>a. Cây đó là cây gì ?</a:t>
            </a:r>
          </a:p>
          <a:p>
            <a:pPr>
              <a:lnSpc>
                <a:spcPct val="130000"/>
              </a:lnSpc>
            </a:pPr>
            <a:r>
              <a:rPr lang="en-US" sz="4200" smtClean="0"/>
              <a:t>b. Cây có ích lợi gì ?</a:t>
            </a:r>
          </a:p>
          <a:p>
            <a:pPr>
              <a:lnSpc>
                <a:spcPct val="130000"/>
              </a:lnSpc>
            </a:pPr>
            <a:r>
              <a:rPr lang="en-US" sz="4200" smtClean="0"/>
              <a:t>c. Em yêu thích, gắn bó với cây dố như thế nào ? Em có cảm nghĩ gì về cây ?</a:t>
            </a:r>
            <a:endParaRPr lang="en-US" sz="4200"/>
          </a:p>
        </p:txBody>
      </p:sp>
    </p:spTree>
    <p:extLst>
      <p:ext uri="{BB962C8B-B14F-4D97-AF65-F5344CB8AC3E}">
        <p14:creationId xmlns:p14="http://schemas.microsoft.com/office/powerpoint/2010/main" xmlns="" val="207165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743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589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77831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106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11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100" y="0"/>
            <a:ext cx="91821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-19050" y="82752"/>
            <a:ext cx="9144000" cy="4820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LUYỆN TẬP XÂY DỰNG </a:t>
            </a:r>
          </a:p>
          <a:p>
            <a:pPr algn="ctr">
              <a:lnSpc>
                <a:spcPct val="200000"/>
              </a:lnSpc>
            </a:pPr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KẾT BÀI TRONG BÀI VĂN MIÊU TẢ CÂY CỐI</a:t>
            </a:r>
            <a:endParaRPr lang="en-US" sz="5400" b="1" dirty="0">
              <a:ln>
                <a:solidFill>
                  <a:sysClr val="windowText" lastClr="000000"/>
                </a:solidFill>
              </a:ln>
              <a:solidFill>
                <a:srgbClr val="CC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076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246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933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500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4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" y="0"/>
            <a:ext cx="91348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809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350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68400"/>
            <a:ext cx="4990939" cy="294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1898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6900" y="361950"/>
            <a:ext cx="78613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200" smtClean="0">
                <a:latin typeface="+mj-lt"/>
              </a:rPr>
              <a:t>3. Dựa </a:t>
            </a:r>
            <a:r>
              <a:rPr lang="en-US" sz="5200">
                <a:latin typeface="+mj-lt"/>
              </a:rPr>
              <a:t>vào các câu trả lời trên, hãy viết một kết bài mở rộng cho bài văn.</a:t>
            </a:r>
          </a:p>
        </p:txBody>
      </p:sp>
    </p:spTree>
    <p:extLst>
      <p:ext uri="{BB962C8B-B14F-4D97-AF65-F5344CB8AC3E}">
        <p14:creationId xmlns:p14="http://schemas.microsoft.com/office/powerpoint/2010/main" xmlns="" val="192604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j02321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343" y="590550"/>
            <a:ext cx="643585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082722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52400" y="133350"/>
            <a:ext cx="80772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smtClean="0">
                <a:solidFill>
                  <a:srgbClr val="0000CC"/>
                </a:solidFill>
                <a:latin typeface="+mj-lt"/>
              </a:rPr>
              <a:t>4. Em </a:t>
            </a:r>
            <a:r>
              <a:rPr lang="en-US" sz="4400">
                <a:solidFill>
                  <a:srgbClr val="0000CC"/>
                </a:solidFill>
                <a:latin typeface="+mj-lt"/>
              </a:rPr>
              <a:t>hãy viết kết bài mở rộng cho một trong các đề tài dưới </a:t>
            </a:r>
            <a:r>
              <a:rPr lang="en-US" sz="4400" smtClean="0">
                <a:solidFill>
                  <a:srgbClr val="0000CC"/>
                </a:solidFill>
                <a:latin typeface="+mj-lt"/>
              </a:rPr>
              <a:t>đây :</a:t>
            </a:r>
            <a:endParaRPr lang="en-US" sz="4400">
              <a:solidFill>
                <a:srgbClr val="0000CC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en-US" sz="4400">
                <a:latin typeface="+mj-lt"/>
              </a:rPr>
              <a:t>a) Cây tre ở làng quê.</a:t>
            </a:r>
          </a:p>
          <a:p>
            <a:pPr>
              <a:lnSpc>
                <a:spcPct val="130000"/>
              </a:lnSpc>
            </a:pPr>
            <a:r>
              <a:rPr lang="en-US" sz="4400">
                <a:latin typeface="+mj-lt"/>
              </a:rPr>
              <a:t>b) Cây tràm ở quê em.</a:t>
            </a:r>
          </a:p>
          <a:p>
            <a:pPr>
              <a:lnSpc>
                <a:spcPct val="130000"/>
              </a:lnSpc>
            </a:pPr>
            <a:r>
              <a:rPr lang="en-US" sz="4400">
                <a:latin typeface="+mj-lt"/>
              </a:rPr>
              <a:t>c) Cây đa cổ thụ ở đầu làng.</a:t>
            </a:r>
          </a:p>
        </p:txBody>
      </p:sp>
    </p:spTree>
    <p:extLst>
      <p:ext uri="{BB962C8B-B14F-4D97-AF65-F5344CB8AC3E}">
        <p14:creationId xmlns:p14="http://schemas.microsoft.com/office/powerpoint/2010/main" xmlns="" val="379891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514350"/>
            <a:ext cx="8001000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5400" b="1" smtClean="0">
                <a:latin typeface="+mj-lt"/>
                <a:cs typeface="Arial" pitchFamily="34" charset="0"/>
              </a:rPr>
              <a:t>1. </a:t>
            </a:r>
            <a:r>
              <a:rPr lang="en-US" sz="5400" smtClean="0"/>
              <a:t>Có thể dùng các câu sau để kết bài không ? Vì sao ?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xmlns="" val="222710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7500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7500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7500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750056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1" y="0"/>
            <a:ext cx="4572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7500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500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7500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7500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750056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7500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361950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4400" smtClean="0">
                <a:latin typeface="+mj-lt"/>
              </a:rPr>
              <a:t>a) Rồi </a:t>
            </a:r>
            <a:r>
              <a:rPr lang="en-US" sz="4400">
                <a:latin typeface="+mj-lt"/>
              </a:rPr>
              <a:t>đây, đến ngày xa mái trường thân yêu, em sẽ mang theo nhiều kỉ niệm của thời thơ ấu bên gốc bàng thân thuộc của em. </a:t>
            </a:r>
            <a:r>
              <a:rPr lang="en-US" sz="4400" smtClean="0">
                <a:solidFill>
                  <a:srgbClr val="0000FF"/>
                </a:solidFill>
                <a:latin typeface="+mj-lt"/>
              </a:rPr>
              <a:t>(</a:t>
            </a:r>
            <a:r>
              <a:rPr lang="en-US" sz="4400">
                <a:solidFill>
                  <a:srgbClr val="0000FF"/>
                </a:solidFill>
                <a:latin typeface="+mj-lt"/>
              </a:rPr>
              <a:t>Đề bài: </a:t>
            </a:r>
            <a:r>
              <a:rPr lang="en-US" sz="4400" i="1">
                <a:solidFill>
                  <a:srgbClr val="0000FF"/>
                </a:solidFill>
                <a:latin typeface="+mj-lt"/>
              </a:rPr>
              <a:t>Tả cây bàng ở sân trường em.</a:t>
            </a:r>
            <a:r>
              <a:rPr lang="en-US" sz="4400">
                <a:solidFill>
                  <a:srgbClr val="0000FF"/>
                </a:solidFill>
                <a:latin typeface="+mj-lt"/>
              </a:rPr>
              <a:t>)</a:t>
            </a:r>
            <a:endParaRPr lang="en-US" sz="44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5805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j02321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343" y="590550"/>
            <a:ext cx="643585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16561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" y="57150"/>
            <a:ext cx="3276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u="sng" smtClean="0">
                <a:solidFill>
                  <a:srgbClr val="FF0000"/>
                </a:solidFill>
                <a:latin typeface="+mj-lt"/>
              </a:rPr>
              <a:t>Gợi ý nhận xét</a:t>
            </a:r>
            <a:endParaRPr lang="en-US" sz="4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" y="827841"/>
            <a:ext cx="8001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>
                <a:latin typeface="+mj-lt"/>
              </a:rPr>
              <a:t>+ </a:t>
            </a:r>
            <a:r>
              <a:rPr lang="en-US" sz="4200" smtClean="0">
                <a:latin typeface="+mj-lt"/>
              </a:rPr>
              <a:t>Kết bài đã đúng yêu cầu chưa ?</a:t>
            </a:r>
            <a:endParaRPr lang="en-US" sz="4200">
              <a:latin typeface="+mj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200" y="1527036"/>
            <a:ext cx="80772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200" smtClean="0">
                <a:latin typeface="+mj-lt"/>
              </a:rPr>
              <a:t>+ </a:t>
            </a:r>
            <a:r>
              <a:rPr lang="en-US" sz="4200" smtClean="0">
                <a:latin typeface="+mj-lt"/>
                <a:cs typeface="Times New Roman" pitchFamily="18" charset="0"/>
              </a:rPr>
              <a:t>Bạn đã nêu lên được ích lợi của cây và tình cảm của mình đối với cây chưa ?</a:t>
            </a:r>
            <a:endParaRPr lang="en-US" sz="4200">
              <a:latin typeface="+mj-lt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6200" y="3584436"/>
            <a:ext cx="8077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200">
                <a:latin typeface="+mj-lt"/>
              </a:rPr>
              <a:t>+ </a:t>
            </a:r>
            <a:r>
              <a:rPr lang="en-US" sz="4200" smtClean="0">
                <a:latin typeface="+mj-lt"/>
                <a:cs typeface="Times New Roman" pitchFamily="18" charset="0"/>
              </a:rPr>
              <a:t>Cách </a:t>
            </a:r>
            <a:r>
              <a:rPr lang="en-US" sz="4200">
                <a:latin typeface="+mj-lt"/>
                <a:cs typeface="Times New Roman" pitchFamily="18" charset="0"/>
              </a:rPr>
              <a:t>diễn đạt, </a:t>
            </a:r>
            <a:r>
              <a:rPr lang="en-US" sz="4200" smtClean="0">
                <a:latin typeface="+mj-lt"/>
                <a:cs typeface="Times New Roman" pitchFamily="18" charset="0"/>
              </a:rPr>
              <a:t>dùng </a:t>
            </a:r>
            <a:r>
              <a:rPr lang="en-US" sz="4200">
                <a:latin typeface="+mj-lt"/>
                <a:cs typeface="Times New Roman" pitchFamily="18" charset="0"/>
              </a:rPr>
              <a:t>từ, </a:t>
            </a:r>
            <a:r>
              <a:rPr lang="en-US" sz="4200" smtClean="0">
                <a:latin typeface="+mj-lt"/>
                <a:cs typeface="Times New Roman" pitchFamily="18" charset="0"/>
              </a:rPr>
              <a:t>chính tả... </a:t>
            </a:r>
            <a:r>
              <a:rPr lang="en-US" sz="4200">
                <a:latin typeface="+mj-lt"/>
                <a:cs typeface="Times New Roman" pitchFamily="18" charset="0"/>
              </a:rPr>
              <a:t>của bạn đúng </a:t>
            </a:r>
            <a:r>
              <a:rPr lang="en-US" sz="4200" smtClean="0">
                <a:latin typeface="+mj-lt"/>
                <a:cs typeface="Times New Roman" pitchFamily="18" charset="0"/>
              </a:rPr>
              <a:t>chưa ?</a:t>
            </a:r>
            <a:endParaRPr lang="en-US" sz="420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485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90600" y="3147358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smtClean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+mj-lt"/>
                <a:ea typeface="HP001 5Ha" pitchFamily="34" charset="-127"/>
                <a:cs typeface="Arial" pitchFamily="34" charset="0"/>
              </a:rPr>
              <a:t>Củng cố, dặn dò</a:t>
            </a:r>
            <a:endParaRPr lang="en-US" sz="8000" b="1">
              <a:ln>
                <a:solidFill>
                  <a:sysClr val="windowText" lastClr="000000"/>
                </a:solidFill>
              </a:ln>
              <a:solidFill>
                <a:srgbClr val="FF3399"/>
              </a:solidFill>
              <a:latin typeface="+mj-lt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52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-7740"/>
            <a:ext cx="9131300" cy="5149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6" name="Picture 12" descr="0 (50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4172" y="3906441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3" descr="0 (50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15938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AutoShape 14"/>
          <p:cNvSpPr>
            <a:spLocks noChangeArrowheads="1"/>
          </p:cNvSpPr>
          <p:nvPr/>
        </p:nvSpPr>
        <p:spPr bwMode="auto">
          <a:xfrm>
            <a:off x="774147" y="2714656"/>
            <a:ext cx="302419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0" name="AutoShape 16"/>
          <p:cNvSpPr>
            <a:spLocks noChangeArrowheads="1"/>
          </p:cNvSpPr>
          <p:nvPr/>
        </p:nvSpPr>
        <p:spPr bwMode="auto">
          <a:xfrm>
            <a:off x="3608486" y="4532941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2" name="AutoShape 18"/>
          <p:cNvSpPr>
            <a:spLocks noChangeArrowheads="1"/>
          </p:cNvSpPr>
          <p:nvPr/>
        </p:nvSpPr>
        <p:spPr bwMode="auto">
          <a:xfrm>
            <a:off x="1394223" y="280035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3" name="AutoShape 19"/>
          <p:cNvSpPr>
            <a:spLocks noChangeArrowheads="1"/>
          </p:cNvSpPr>
          <p:nvPr/>
        </p:nvSpPr>
        <p:spPr bwMode="auto">
          <a:xfrm>
            <a:off x="5831314" y="4216234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7" name="AutoShape 23"/>
          <p:cNvSpPr>
            <a:spLocks noChangeArrowheads="1"/>
          </p:cNvSpPr>
          <p:nvPr/>
        </p:nvSpPr>
        <p:spPr bwMode="auto">
          <a:xfrm>
            <a:off x="304800" y="1634820"/>
            <a:ext cx="251222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30" name="AutoShape 26"/>
          <p:cNvSpPr>
            <a:spLocks noChangeArrowheads="1"/>
          </p:cNvSpPr>
          <p:nvPr/>
        </p:nvSpPr>
        <p:spPr bwMode="auto">
          <a:xfrm>
            <a:off x="2537222" y="4070886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1" name="AutoShape 27"/>
          <p:cNvSpPr>
            <a:spLocks noChangeArrowheads="1"/>
          </p:cNvSpPr>
          <p:nvPr/>
        </p:nvSpPr>
        <p:spPr bwMode="auto">
          <a:xfrm>
            <a:off x="925357" y="1083146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2" name="AutoShape 28"/>
          <p:cNvSpPr>
            <a:spLocks noChangeArrowheads="1"/>
          </p:cNvSpPr>
          <p:nvPr/>
        </p:nvSpPr>
        <p:spPr bwMode="auto">
          <a:xfrm>
            <a:off x="465086" y="4418641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3" name="AutoShape 29"/>
          <p:cNvSpPr>
            <a:spLocks noChangeArrowheads="1"/>
          </p:cNvSpPr>
          <p:nvPr/>
        </p:nvSpPr>
        <p:spPr bwMode="auto">
          <a:xfrm>
            <a:off x="5706693" y="21717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4" name="AutoShape 30"/>
          <p:cNvSpPr>
            <a:spLocks noChangeArrowheads="1"/>
          </p:cNvSpPr>
          <p:nvPr/>
        </p:nvSpPr>
        <p:spPr bwMode="auto">
          <a:xfrm>
            <a:off x="8042076" y="1778198"/>
            <a:ext cx="317897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5" name="AutoShape 31"/>
          <p:cNvSpPr>
            <a:spLocks noChangeArrowheads="1"/>
          </p:cNvSpPr>
          <p:nvPr/>
        </p:nvSpPr>
        <p:spPr bwMode="auto">
          <a:xfrm>
            <a:off x="2043267" y="1146844"/>
            <a:ext cx="319088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7" name="AutoShape 33"/>
          <p:cNvSpPr>
            <a:spLocks noChangeArrowheads="1"/>
          </p:cNvSpPr>
          <p:nvPr/>
        </p:nvSpPr>
        <p:spPr bwMode="auto">
          <a:xfrm>
            <a:off x="1457326" y="19431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8" name="AutoShape 34"/>
          <p:cNvSpPr>
            <a:spLocks noChangeArrowheads="1"/>
          </p:cNvSpPr>
          <p:nvPr/>
        </p:nvSpPr>
        <p:spPr bwMode="auto">
          <a:xfrm>
            <a:off x="2797970" y="724025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39" name="AutoShape 35"/>
          <p:cNvSpPr>
            <a:spLocks noChangeArrowheads="1"/>
          </p:cNvSpPr>
          <p:nvPr/>
        </p:nvSpPr>
        <p:spPr bwMode="auto">
          <a:xfrm>
            <a:off x="6324600" y="610066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41" name="AutoShape 37"/>
          <p:cNvSpPr>
            <a:spLocks noChangeArrowheads="1"/>
          </p:cNvSpPr>
          <p:nvPr/>
        </p:nvSpPr>
        <p:spPr bwMode="auto">
          <a:xfrm>
            <a:off x="1728942" y="384062"/>
            <a:ext cx="314325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2" name="AutoShape 38"/>
          <p:cNvSpPr>
            <a:spLocks noChangeArrowheads="1"/>
          </p:cNvSpPr>
          <p:nvPr/>
        </p:nvSpPr>
        <p:spPr bwMode="auto">
          <a:xfrm>
            <a:off x="5805515" y="969317"/>
            <a:ext cx="188119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4" name="AutoShape 40"/>
          <p:cNvSpPr>
            <a:spLocks noChangeArrowheads="1"/>
          </p:cNvSpPr>
          <p:nvPr/>
        </p:nvSpPr>
        <p:spPr bwMode="auto">
          <a:xfrm>
            <a:off x="3826370" y="438275"/>
            <a:ext cx="189310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45" name="AutoShape 41"/>
          <p:cNvSpPr>
            <a:spLocks noChangeArrowheads="1"/>
          </p:cNvSpPr>
          <p:nvPr/>
        </p:nvSpPr>
        <p:spPr bwMode="auto">
          <a:xfrm>
            <a:off x="7546776" y="798185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7" name="AutoShape 43"/>
          <p:cNvSpPr>
            <a:spLocks noChangeArrowheads="1"/>
          </p:cNvSpPr>
          <p:nvPr/>
        </p:nvSpPr>
        <p:spPr bwMode="auto">
          <a:xfrm>
            <a:off x="7999809" y="2862479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2387755" y="1454621"/>
            <a:ext cx="6200775" cy="24003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</a:t>
            </a:r>
          </a:p>
        </p:txBody>
      </p:sp>
    </p:spTree>
    <p:extLst>
      <p:ext uri="{BB962C8B-B14F-4D97-AF65-F5344CB8AC3E}">
        <p14:creationId xmlns:p14="http://schemas.microsoft.com/office/powerpoint/2010/main" xmlns="" val="57554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75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285750"/>
            <a:ext cx="807720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4200" smtClean="0">
                <a:latin typeface="+mj-lt"/>
              </a:rPr>
              <a:t>b) </a:t>
            </a:r>
            <a:r>
              <a:rPr lang="en-US" sz="4200"/>
              <a:t>Em rất thích cây phượng, </a:t>
            </a:r>
            <a:r>
              <a:rPr lang="en-US" sz="4200" smtClean="0"/>
              <a:t>vì</a:t>
            </a:r>
            <a:r>
              <a:rPr lang="en-US" sz="4200" smtClean="0">
                <a:latin typeface="+mj-lt"/>
              </a:rPr>
              <a:t> phượng chẳng những cho chúng em bóng mát để vui chơi mà còn làm tăng thêm vẻ đẹp của trường em. </a:t>
            </a:r>
            <a:r>
              <a:rPr lang="en-US" sz="4200" i="1" smtClean="0">
                <a:solidFill>
                  <a:srgbClr val="0000FF"/>
                </a:solidFill>
                <a:latin typeface="+mj-lt"/>
              </a:rPr>
              <a:t>(Đề bài : Tả cây phượng ở sân trường em.</a:t>
            </a:r>
            <a:r>
              <a:rPr lang="en-US" sz="4200" smtClean="0">
                <a:solidFill>
                  <a:srgbClr val="0000FF"/>
                </a:solidFill>
                <a:latin typeface="+mj-lt"/>
              </a:rPr>
              <a:t>)</a:t>
            </a:r>
            <a:endParaRPr lang="en-US" sz="42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08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titled-2"/>
          <p:cNvPicPr>
            <a:picLocks noChangeAspect="1" noChangeArrowheads="1"/>
          </p:cNvPicPr>
          <p:nvPr/>
        </p:nvPicPr>
        <p:blipFill rotWithShape="1">
          <a:blip r:embed="rId2">
            <a:lum bright="24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1" t="3852" r="2361" b="3730"/>
          <a:stretch/>
        </p:blipFill>
        <p:spPr bwMode="auto">
          <a:xfrm>
            <a:off x="0" y="0"/>
            <a:ext cx="9188648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563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361950"/>
            <a:ext cx="8077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4400" smtClean="0">
                <a:latin typeface="+mj-lt"/>
              </a:rPr>
              <a:t>a) Rồi </a:t>
            </a:r>
            <a:r>
              <a:rPr lang="en-US" sz="4400">
                <a:latin typeface="+mj-lt"/>
              </a:rPr>
              <a:t>đây, đến ngày xa mái trường thân yêu, em sẽ mang theo nhiều kỉ niệm của thời thơ ấu bên gốc bàng thân thuộc của em. </a:t>
            </a:r>
            <a:r>
              <a:rPr lang="en-US" sz="4400" smtClean="0">
                <a:solidFill>
                  <a:srgbClr val="0000FF"/>
                </a:solidFill>
                <a:latin typeface="+mj-lt"/>
              </a:rPr>
              <a:t>(</a:t>
            </a:r>
            <a:r>
              <a:rPr lang="en-US" sz="4400">
                <a:solidFill>
                  <a:srgbClr val="0000FF"/>
                </a:solidFill>
                <a:latin typeface="+mj-lt"/>
              </a:rPr>
              <a:t>Đề bài: </a:t>
            </a:r>
            <a:r>
              <a:rPr lang="en-US" sz="4400" i="1">
                <a:solidFill>
                  <a:srgbClr val="0000FF"/>
                </a:solidFill>
                <a:latin typeface="+mj-lt"/>
              </a:rPr>
              <a:t>Tả cây bàng ở sân trường em.</a:t>
            </a:r>
            <a:r>
              <a:rPr lang="en-US" sz="4400">
                <a:solidFill>
                  <a:srgbClr val="0000FF"/>
                </a:solidFill>
                <a:latin typeface="+mj-lt"/>
              </a:rPr>
              <a:t>)</a:t>
            </a:r>
            <a:endParaRPr lang="en-US" sz="4400" dirty="0">
              <a:solidFill>
                <a:srgbClr val="0000FF"/>
              </a:solidFill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495800" y="2038350"/>
            <a:ext cx="3886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" y="2876550"/>
            <a:ext cx="5715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5478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85800" y="1733550"/>
            <a:ext cx="7772400" cy="18288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+mj-lt"/>
              </a:rPr>
              <a:t> </a:t>
            </a:r>
            <a:r>
              <a:rPr lang="en-US" sz="4400" b="1" smtClean="0">
                <a:solidFill>
                  <a:schemeClr val="tx1"/>
                </a:solidFill>
                <a:latin typeface="+mj-lt"/>
              </a:rPr>
              <a:t>=&gt; </a:t>
            </a:r>
            <a:r>
              <a:rPr lang="en-US" sz="4400" b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Nêu </a:t>
            </a:r>
            <a:r>
              <a:rPr lang="en-US" sz="44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được </a:t>
            </a:r>
            <a:r>
              <a:rPr lang="en-US" sz="4400" b="1">
                <a:solidFill>
                  <a:srgbClr val="FF0000"/>
                </a:solidFill>
                <a:latin typeface="+mj-lt"/>
                <a:cs typeface="Times New Roman" pitchFamily="18" charset="0"/>
              </a:rPr>
              <a:t>tình cảm </a:t>
            </a:r>
            <a:r>
              <a:rPr lang="en-US" sz="4400" b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 người tả với cây bàng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83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titled-1"/>
          <p:cNvPicPr>
            <a:picLocks noChangeAspect="1" noChangeArrowheads="1"/>
          </p:cNvPicPr>
          <p:nvPr/>
        </p:nvPicPr>
        <p:blipFill rotWithShape="1">
          <a:blip r:embed="rId2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4" t="4938" r="3300" b="4938"/>
          <a:stretch/>
        </p:blipFill>
        <p:spPr bwMode="auto">
          <a:xfrm>
            <a:off x="0" y="0"/>
            <a:ext cx="9192016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563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382&quot;/&gt;&lt;/object&gt;&lt;object type=&quot;3&quot; unique_id=&quot;10005&quot;&gt;&lt;property id=&quot;20148&quot; value=&quot;5&quot;/&gt;&lt;property id=&quot;20300&quot; value=&quot;Slide 3&quot;/&gt;&lt;property id=&quot;20307&quot; value=&quot;371&quot;/&gt;&lt;/object&gt;&lt;object type=&quot;3&quot; unique_id=&quot;10006&quot;&gt;&lt;property id=&quot;20148&quot; value=&quot;5&quot;/&gt;&lt;property id=&quot;20300&quot; value=&quot;Slide 4&quot;/&gt;&lt;property id=&quot;20307&quot; value=&quot;489&quot;/&gt;&lt;/object&gt;&lt;object type=&quot;3&quot; unique_id=&quot;10007&quot;&gt;&lt;property id=&quot;20148&quot; value=&quot;5&quot;/&gt;&lt;property id=&quot;20300&quot; value=&quot;Slide 5&quot;/&gt;&lt;property id=&quot;20307&quot; value=&quot;562&quot;/&gt;&lt;/object&gt;&lt;object type=&quot;3&quot; unique_id=&quot;10008&quot;&gt;&lt;property id=&quot;20148&quot; value=&quot;5&quot;/&gt;&lt;property id=&quot;20300&quot; value=&quot;Slide 6&quot;/&gt;&lt;property id=&quot;20307&quot; value=&quot;490&quot;/&gt;&lt;/object&gt;&lt;object type=&quot;3&quot; unique_id=&quot;10009&quot;&gt;&lt;property id=&quot;20148&quot; value=&quot;5&quot;/&gt;&lt;property id=&quot;20300&quot; value=&quot;Slide 7&quot;/&gt;&lt;property id=&quot;20307&quot; value=&quot;564&quot;/&gt;&lt;/object&gt;&lt;object type=&quot;3&quot; unique_id=&quot;10010&quot;&gt;&lt;property id=&quot;20148&quot; value=&quot;5&quot;/&gt;&lt;property id=&quot;20300&quot; value=&quot;Slide 8&quot;/&gt;&lt;property id=&quot;20307&quot; value=&quot;565&quot;/&gt;&lt;/object&gt;&lt;object type=&quot;3&quot; unique_id=&quot;10011&quot;&gt;&lt;property id=&quot;20148&quot; value=&quot;5&quot;/&gt;&lt;property id=&quot;20300&quot; value=&quot;Slide 9&quot;/&gt;&lt;property id=&quot;20307&quot; value=&quot;491&quot;/&gt;&lt;/object&gt;&lt;object type=&quot;3&quot; unique_id=&quot;10012&quot;&gt;&lt;property id=&quot;20148&quot; value=&quot;5&quot;/&gt;&lt;property id=&quot;20300&quot; value=&quot;Slide 10&quot;/&gt;&lt;property id=&quot;20307&quot; value=&quot;566&quot;/&gt;&lt;/object&gt;&lt;object type=&quot;3&quot; unique_id=&quot;10013&quot;&gt;&lt;property id=&quot;20148&quot; value=&quot;5&quot;/&gt;&lt;property id=&quot;20300&quot; value=&quot;Slide 11&quot;/&gt;&lt;property id=&quot;20307&quot; value=&quot;567&quot;/&gt;&lt;/object&gt;&lt;object type=&quot;3&quot; unique_id=&quot;10014&quot;&gt;&lt;property id=&quot;20148&quot; value=&quot;5&quot;/&gt;&lt;property id=&quot;20300&quot; value=&quot;Slide 12&quot;/&gt;&lt;property id=&quot;20307&quot; value=&quot;568&quot;/&gt;&lt;/object&gt;&lt;object type=&quot;3&quot; unique_id=&quot;10015&quot;&gt;&lt;property id=&quot;20148&quot; value=&quot;5&quot;/&gt;&lt;property id=&quot;20300&quot; value=&quot;Slide 13&quot;/&gt;&lt;property id=&quot;20307&quot; value=&quot;570&quot;/&gt;&lt;/object&gt;&lt;object type=&quot;3&quot; unique_id=&quot;10016&quot;&gt;&lt;property id=&quot;20148&quot; value=&quot;5&quot;/&gt;&lt;property id=&quot;20300&quot; value=&quot;Slide 14&quot;/&gt;&lt;property id=&quot;20307&quot; value=&quot;571&quot;/&gt;&lt;/object&gt;&lt;object type=&quot;3&quot; unique_id=&quot;10017&quot;&gt;&lt;property id=&quot;20148&quot; value=&quot;5&quot;/&gt;&lt;property id=&quot;20300&quot; value=&quot;Slide 15&quot;/&gt;&lt;property id=&quot;20307&quot; value=&quot;507&quot;/&gt;&lt;/object&gt;&lt;object type=&quot;3&quot; unique_id=&quot;10018&quot;&gt;&lt;property id=&quot;20148&quot; value=&quot;5&quot;/&gt;&lt;property id=&quot;20300&quot; value=&quot;Slide 16&quot;/&gt;&lt;property id=&quot;20307&quot; value=&quot;508&quot;/&gt;&lt;/object&gt;&lt;object type=&quot;3&quot; unique_id=&quot;10019&quot;&gt;&lt;property id=&quot;20148&quot; value=&quot;5&quot;/&gt;&lt;property id=&quot;20300&quot; value=&quot;Slide 17&quot;/&gt;&lt;property id=&quot;20307&quot; value=&quot;501&quot;/&gt;&lt;/object&gt;&lt;object type=&quot;3&quot; unique_id=&quot;10020&quot;&gt;&lt;property id=&quot;20148&quot; value=&quot;5&quot;/&gt;&lt;property id=&quot;20300&quot; value=&quot;Slide 18&quot;/&gt;&lt;property id=&quot;20307&quot; value=&quot;592&quot;/&gt;&lt;/object&gt;&lt;object type=&quot;3&quot; unique_id=&quot;10021&quot;&gt;&lt;property id=&quot;20148&quot; value=&quot;5&quot;/&gt;&lt;property id=&quot;20300&quot; value=&quot;Slide 19&quot;/&gt;&lt;property id=&quot;20307&quot; value=&quot;593&quot;/&gt;&lt;/object&gt;&lt;object type=&quot;3&quot; unique_id=&quot;10022&quot;&gt;&lt;property id=&quot;20148&quot; value=&quot;5&quot;/&gt;&lt;property id=&quot;20300&quot; value=&quot;Slide 20&quot;/&gt;&lt;property id=&quot;20307&quot; value=&quot;597&quot;/&gt;&lt;/object&gt;&lt;object type=&quot;3&quot; unique_id=&quot;10023&quot;&gt;&lt;property id=&quot;20148&quot; value=&quot;5&quot;/&gt;&lt;property id=&quot;20300&quot; value=&quot;Slide 21&quot;/&gt;&lt;property id=&quot;20307&quot; value=&quot;594&quot;/&gt;&lt;/object&gt;&lt;object type=&quot;3&quot; unique_id=&quot;10024&quot;&gt;&lt;property id=&quot;20148&quot; value=&quot;5&quot;/&gt;&lt;property id=&quot;20300&quot; value=&quot;Slide 22&quot;/&gt;&lt;property id=&quot;20307&quot; value=&quot;573&quot;/&gt;&lt;/object&gt;&lt;object type=&quot;3&quot; unique_id=&quot;10025&quot;&gt;&lt;property id=&quot;20148&quot; value=&quot;5&quot;/&gt;&lt;property id=&quot;20300&quot; value=&quot;Slide 23&quot;/&gt;&lt;property id=&quot;20307&quot; value=&quot;595&quot;/&gt;&lt;/object&gt;&lt;object type=&quot;3&quot; unique_id=&quot;10026&quot;&gt;&lt;property id=&quot;20148&quot; value=&quot;5&quot;/&gt;&lt;property id=&quot;20300&quot; value=&quot;Slide 24&quot;/&gt;&lt;property id=&quot;20307&quot; value=&quot;596&quot;/&gt;&lt;/object&gt;&lt;object type=&quot;3&quot; unique_id=&quot;10027&quot;&gt;&lt;property id=&quot;20148&quot; value=&quot;5&quot;/&gt;&lt;property id=&quot;20300&quot; value=&quot;Slide 25&quot;/&gt;&lt;property id=&quot;20307&quot; value=&quot;603&quot;/&gt;&lt;/object&gt;&lt;object type=&quot;3&quot; unique_id=&quot;10028&quot;&gt;&lt;property id=&quot;20148&quot; value=&quot;5&quot;/&gt;&lt;property id=&quot;20300&quot; value=&quot;Slide 26&quot;/&gt;&lt;property id=&quot;20307&quot; value=&quot;605&quot;/&gt;&lt;/object&gt;&lt;object type=&quot;3&quot; unique_id=&quot;10029&quot;&gt;&lt;property id=&quot;20148&quot; value=&quot;5&quot;/&gt;&lt;property id=&quot;20300&quot; value=&quot;Slide 27&quot;/&gt;&lt;property id=&quot;20307&quot; value=&quot;600&quot;/&gt;&lt;/object&gt;&lt;object type=&quot;3&quot; unique_id=&quot;10030&quot;&gt;&lt;property id=&quot;20148&quot; value=&quot;5&quot;/&gt;&lt;property id=&quot;20300&quot; value=&quot;Slide 28&quot;/&gt;&lt;property id=&quot;20307&quot; value=&quot;601&quot;/&gt;&lt;/object&gt;&lt;object type=&quot;3&quot; unique_id=&quot;10031&quot;&gt;&lt;property id=&quot;20148&quot; value=&quot;5&quot;/&gt;&lt;property id=&quot;20300&quot; value=&quot;Slide 29&quot;/&gt;&lt;property id=&quot;20307&quot; value=&quot;599&quot;/&gt;&lt;/object&gt;&lt;object type=&quot;3&quot; unique_id=&quot;10032&quot;&gt;&lt;property id=&quot;20148&quot; value=&quot;5&quot;/&gt;&lt;property id=&quot;20300&quot; value=&quot;Slide 30&quot;/&gt;&lt;property id=&quot;20307&quot; value=&quot;576&quot;/&gt;&lt;/object&gt;&lt;object type=&quot;3&quot; unique_id=&quot;10033&quot;&gt;&lt;property id=&quot;20148&quot; value=&quot;5&quot;/&gt;&lt;property id=&quot;20300&quot; value=&quot;Slide 31&quot;/&gt;&lt;property id=&quot;20307&quot; value=&quot;575&quot;/&gt;&lt;/object&gt;&lt;object type=&quot;3&quot; unique_id=&quot;10034&quot;&gt;&lt;property id=&quot;20148&quot; value=&quot;5&quot;/&gt;&lt;property id=&quot;20300&quot; value=&quot;Slide 32&quot;/&gt;&lt;property id=&quot;20307&quot; value=&quot;577&quot;/&gt;&lt;/object&gt;&lt;object type=&quot;3&quot; unique_id=&quot;10035&quot;&gt;&lt;property id=&quot;20148&quot; value=&quot;5&quot;/&gt;&lt;property id=&quot;20300&quot; value=&quot;Slide 33&quot;/&gt;&lt;property id=&quot;20307&quot; value=&quot;578&quot;/&gt;&lt;/object&gt;&lt;object type=&quot;3&quot; unique_id=&quot;10036&quot;&gt;&lt;property id=&quot;20148&quot; value=&quot;5&quot;/&gt;&lt;property id=&quot;20300&quot; value=&quot;Slide 34&quot;/&gt;&lt;property id=&quot;20307&quot; value=&quot;582&quot;/&gt;&lt;/object&gt;&lt;object type=&quot;3&quot; unique_id=&quot;10037&quot;&gt;&lt;property id=&quot;20148&quot; value=&quot;5&quot;/&gt;&lt;property id=&quot;20300&quot; value=&quot;Slide 35&quot;/&gt;&lt;property id=&quot;20307&quot; value=&quot;579&quot;/&gt;&lt;/object&gt;&lt;object type=&quot;3&quot; unique_id=&quot;10038&quot;&gt;&lt;property id=&quot;20148&quot; value=&quot;5&quot;/&gt;&lt;property id=&quot;20300&quot; value=&quot;Slide 36&quot;/&gt;&lt;property id=&quot;20307&quot; value=&quot;583&quot;/&gt;&lt;/object&gt;&lt;object type=&quot;3&quot; unique_id=&quot;10039&quot;&gt;&lt;property id=&quot;20148&quot; value=&quot;5&quot;/&gt;&lt;property id=&quot;20300&quot; value=&quot;Slide 37&quot;/&gt;&lt;property id=&quot;20307&quot; value=&quot;584&quot;/&gt;&lt;/object&gt;&lt;object type=&quot;3&quot; unique_id=&quot;10040&quot;&gt;&lt;property id=&quot;20148&quot; value=&quot;5&quot;/&gt;&lt;property id=&quot;20300&quot; value=&quot;Slide 38&quot;/&gt;&lt;property id=&quot;20307&quot; value=&quot;585&quot;/&gt;&lt;/object&gt;&lt;object type=&quot;3&quot; unique_id=&quot;10041&quot;&gt;&lt;property id=&quot;20148&quot; value=&quot;5&quot;/&gt;&lt;property id=&quot;20300&quot; value=&quot;Slide 39&quot;/&gt;&lt;property id=&quot;20307&quot; value=&quot;586&quot;/&gt;&lt;/object&gt;&lt;object type=&quot;3&quot; unique_id=&quot;10042&quot;&gt;&lt;property id=&quot;20148&quot; value=&quot;5&quot;/&gt;&lt;property id=&quot;20300&quot; value=&quot;Slide 40&quot;/&gt;&lt;property id=&quot;20307&quot; value=&quot;602&quot;/&gt;&lt;/object&gt;&lt;object type=&quot;3&quot; unique_id=&quot;10043&quot;&gt;&lt;property id=&quot;20148&quot; value=&quot;5&quot;/&gt;&lt;property id=&quot;20300&quot; value=&quot;Slide 41&quot;/&gt;&lt;property id=&quot;20307&quot; value=&quot;487&quot;/&gt;&lt;/object&gt;&lt;object type=&quot;3&quot; unique_id=&quot;10044&quot;&gt;&lt;property id=&quot;20148&quot; value=&quot;5&quot;/&gt;&lt;property id=&quot;20300&quot; value=&quot;Slide 42&quot;/&gt;&lt;property id=&quot;20307&quot; value=&quot;604&quot;/&gt;&lt;/object&gt;&lt;object type=&quot;3&quot; unique_id=&quot;10045&quot;&gt;&lt;property id=&quot;20148&quot; value=&quot;5&quot;/&gt;&lt;property id=&quot;20300&quot; value=&quot;Slide 43&quot;/&gt;&lt;property id=&quot;20307&quot; value=&quot;411&quot;/&gt;&lt;/object&gt;&lt;object type=&quot;3&quot; unique_id=&quot;10136&quot;&gt;&lt;property id=&quot;20148&quot; value=&quot;5&quot;/&gt;&lt;property id=&quot;20300&quot; value=&quot;Slide 1&quot;/&gt;&lt;property id=&quot;20307&quot; value=&quot;606&quot;/&gt;&lt;/object&gt;&lt;/object&gt;&lt;object type=&quot;8&quot; unique_id=&quot;1009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3061</TotalTime>
  <Words>512</Words>
  <Application>Microsoft Office PowerPoint</Application>
  <PresentationFormat>On-screen Show (16:9)</PresentationFormat>
  <Paragraphs>39</Paragraphs>
  <Slides>43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AutoBVT</cp:lastModifiedBy>
  <cp:revision>254</cp:revision>
  <dcterms:created xsi:type="dcterms:W3CDTF">2014-09-16T11:54:17Z</dcterms:created>
  <dcterms:modified xsi:type="dcterms:W3CDTF">2017-02-20T04:37:54Z</dcterms:modified>
</cp:coreProperties>
</file>